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9" r:id="rId2"/>
    <p:sldId id="260" r:id="rId3"/>
    <p:sldId id="268" r:id="rId4"/>
    <p:sldId id="269" r:id="rId5"/>
    <p:sldId id="275" r:id="rId6"/>
    <p:sldId id="263" r:id="rId7"/>
    <p:sldId id="261" r:id="rId8"/>
    <p:sldId id="283" r:id="rId9"/>
    <p:sldId id="281" r:id="rId10"/>
    <p:sldId id="287" r:id="rId11"/>
    <p:sldId id="290" r:id="rId12"/>
    <p:sldId id="273" r:id="rId13"/>
    <p:sldId id="274" r:id="rId14"/>
    <p:sldId id="266" r:id="rId15"/>
    <p:sldId id="26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864" y="-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60DA87-C4FD-4BCA-83C7-D7E88FBDF403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3137E-6946-4C9D-A0F7-AD8FED09B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1536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72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667000" y="-609600"/>
            <a:ext cx="13182600" cy="7467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5562600" cy="1143000"/>
          </a:xfrm>
          <a:noFill/>
        </p:spPr>
        <p:txBody>
          <a:bodyPr>
            <a:noAutofit/>
          </a:bodyPr>
          <a:lstStyle/>
          <a:p>
            <a:pPr algn="ctr"/>
            <a:r>
              <a:rPr lang="bn-BD" sz="115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-152400"/>
            <a:ext cx="2743200" cy="838200"/>
          </a:xfrm>
        </p:spPr>
        <p:txBody>
          <a:bodyPr>
            <a:noAutofit/>
          </a:bodyPr>
          <a:lstStyle/>
          <a:p>
            <a:r>
              <a:rPr lang="bn-BD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সন্ত্রাসের কারণ</a:t>
            </a:r>
            <a:endParaRPr lang="en-US" sz="4400" u="sng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62600" y="2895600"/>
            <a:ext cx="365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২। রাজনৈতিক অবস্থা।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209"/>
          <a:stretch/>
        </p:blipFill>
        <p:spPr>
          <a:xfrm>
            <a:off x="76200" y="1371600"/>
            <a:ext cx="5562600" cy="51549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-152400"/>
            <a:ext cx="2743200" cy="838200"/>
          </a:xfrm>
        </p:spPr>
        <p:txBody>
          <a:bodyPr>
            <a:noAutofit/>
          </a:bodyPr>
          <a:lstStyle/>
          <a:p>
            <a:r>
              <a:rPr lang="bn-BD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সন্ত্রাসের কারণ</a:t>
            </a:r>
            <a:endParaRPr lang="en-US" sz="4400" u="sng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62600" y="2819400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৩। প্রশাসনিক দুর্বলতা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hassan201211051352131126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8200"/>
            <a:ext cx="5486400" cy="601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8018" y="533400"/>
            <a:ext cx="48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6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2209800"/>
            <a:ext cx="8153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যুব সমাজ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কী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কারণে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সন্ত্রাসের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সঙ্গে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জড়িয়ে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পড়ে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?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মূল্যায়ণ</a:t>
            </a:r>
            <a:r>
              <a:rPr lang="en-US" sz="80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8000" dirty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457200" y="1600201"/>
            <a:ext cx="5562600" cy="6096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bn-BD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7000" dirty="0">
                <a:latin typeface="NikoshBAN" pitchFamily="2" charset="0"/>
                <a:cs typeface="NikoshBAN" pitchFamily="2" charset="0"/>
              </a:rPr>
              <a:t>পারিবারিক  প্রভাব </a:t>
            </a:r>
            <a:r>
              <a:rPr lang="en-US" sz="70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bn-BD" sz="7000" dirty="0" smtClean="0">
                <a:latin typeface="NikoshBAN" pitchFamily="2" charset="0"/>
                <a:cs typeface="NikoshBAN" pitchFamily="2" charset="0"/>
              </a:rPr>
              <a:t>? </a:t>
            </a:r>
            <a:endParaRPr lang="en-US" sz="7000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2667000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as-IN" sz="3200" dirty="0" smtClean="0">
                <a:latin typeface="NikoshBAN" pitchFamily="2" charset="0"/>
                <a:cs typeface="NikoshBAN" pitchFamily="2" charset="0"/>
              </a:rPr>
              <a:t>রাজনৈতিক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অবস্থা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? </a:t>
            </a:r>
            <a:endParaRPr lang="as-IN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36576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3200" dirty="0" smtClean="0">
                <a:latin typeface="NikoshBAN" pitchFamily="2" charset="0"/>
                <a:cs typeface="NikoshBAN" pitchFamily="2" charset="0"/>
              </a:rPr>
              <a:t>প্রশাসনিক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দুর্বলতা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?</a:t>
            </a:r>
            <a:r>
              <a:rPr lang="as-IN" dirty="0" smtClean="0">
                <a:latin typeface="NikoshBAN" pitchFamily="2" charset="0"/>
                <a:cs typeface="NikoshBAN" pitchFamily="2" charset="0"/>
              </a:rPr>
              <a:t> </a:t>
            </a:r>
            <a:endParaRPr lang="as-IN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bn-BD" sz="67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বাড়ীর কাজ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2667000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সমাজে সন্ত্রাস নির্মূলে তোমার করণীয় কী তা ব্যাখ্যা কর।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anche-de-ros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89" y="0"/>
            <a:ext cx="9117211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62200" y="0"/>
            <a:ext cx="3657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115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ধন্যবাদ </a:t>
            </a:r>
            <a:endParaRPr lang="en-US" sz="48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পরিচিতি </a:t>
            </a:r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267200" cy="452596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আতাউর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রহমান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সহকারী শিক্ষক ( কম্পিউটার) 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সাঘাটা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পাইলট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বালিকা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উচচ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সাঘাটা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,গাইবান্ধা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০১৭২৪৫০৫২২৬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৯ম শ্রেণি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বিষয়ঃ পৌরনীতি 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সময়ঃ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5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০মিনিট 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11/04/2013</a:t>
            </a:r>
            <a:endParaRPr lang="bn-BD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2-06-29-18-48-07-4fedf867e299e-untitled-14.jpg"/>
          <p:cNvPicPr>
            <a:picLocks noChangeAspect="1"/>
          </p:cNvPicPr>
          <p:nvPr/>
        </p:nvPicPr>
        <p:blipFill>
          <a:blip r:embed="rId2"/>
          <a:srcRect l="23257"/>
          <a:stretch>
            <a:fillRect/>
          </a:stretch>
        </p:blipFill>
        <p:spPr>
          <a:xfrm>
            <a:off x="0" y="0"/>
            <a:ext cx="913091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1_ebar-rabite-satroleague.jpg"/>
          <p:cNvPicPr>
            <a:picLocks noChangeAspect="1"/>
          </p:cNvPicPr>
          <p:nvPr/>
        </p:nvPicPr>
        <p:blipFill>
          <a:blip r:embed="rId2"/>
          <a:srcRect b="13910"/>
          <a:stretch>
            <a:fillRect/>
          </a:stretch>
        </p:blipFill>
        <p:spPr>
          <a:xfrm>
            <a:off x="381000" y="0"/>
            <a:ext cx="8629650" cy="65531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haka uni.JPG"/>
          <p:cNvPicPr>
            <a:picLocks noChangeAspect="1"/>
          </p:cNvPicPr>
          <p:nvPr/>
        </p:nvPicPr>
        <p:blipFill rotWithShape="1">
          <a:blip r:embed="rId2"/>
          <a:srcRect r="5833" b="11753"/>
          <a:stretch/>
        </p:blipFill>
        <p:spPr>
          <a:xfrm>
            <a:off x="304800" y="762000"/>
            <a:ext cx="4191000" cy="3369235"/>
          </a:xfrm>
          <a:prstGeom prst="rect">
            <a:avLst/>
          </a:prstGeom>
        </p:spPr>
      </p:pic>
      <p:pic>
        <p:nvPicPr>
          <p:cNvPr id="4" name="Picture 3" descr="1273560664Chhatra_leagu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685800"/>
            <a:ext cx="406400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n-BD" sz="8000" u="sng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শিরোনাম </a:t>
            </a:r>
            <a:endParaRPr lang="en-US" sz="8000" u="sng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71800" y="2286000"/>
            <a:ext cx="3429000" cy="1524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bn-BD" sz="115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সন্ত্রাস </a:t>
            </a:r>
            <a:endParaRPr lang="en-US" sz="115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n-BD" sz="8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শিখনফল </a:t>
            </a:r>
            <a:endParaRPr lang="en-US" sz="8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1676400"/>
            <a:ext cx="84582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সন্ত্রাস কী তা বলতে পারবে ।</a:t>
            </a:r>
          </a:p>
          <a:p>
            <a:pPr marL="285750" indent="-285750"/>
            <a:endParaRPr lang="bn-BD" sz="4400" dirty="0" smtClean="0">
              <a:latin typeface="NikoshBAN" pitchFamily="2" charset="0"/>
              <a:cs typeface="NikoshBAN" pitchFamily="2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সমাজের মধ্যে সন্ত্রাসীদেরকে চিহ্নিত করতে পারবে । </a:t>
            </a:r>
          </a:p>
          <a:p>
            <a:pPr marL="285750" indent="-285750"/>
            <a:endParaRPr lang="bn-BD" sz="4400" dirty="0" smtClean="0">
              <a:latin typeface="NikoshBAN" pitchFamily="2" charset="0"/>
              <a:cs typeface="NikoshBAN" pitchFamily="2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বাংলাদেশের সন্ত্রাসের সংক্ষিপ্ত কারণ ব্যাখ্যা করতে পারবে।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33" t="4345" r="4167" b="12009"/>
          <a:stretch/>
        </p:blipFill>
        <p:spPr>
          <a:xfrm>
            <a:off x="0" y="0"/>
            <a:ext cx="929640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1524000" y="6019800"/>
            <a:ext cx="57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নিজ এলাকায় সন্ত্রাসীদেরকে চিনতে পারবে ।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-152400"/>
            <a:ext cx="2743200" cy="838200"/>
          </a:xfrm>
        </p:spPr>
        <p:txBody>
          <a:bodyPr>
            <a:noAutofit/>
          </a:bodyPr>
          <a:lstStyle/>
          <a:p>
            <a:r>
              <a:rPr lang="bn-BD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সন্ত্রাসের কারণ</a:t>
            </a:r>
            <a:endParaRPr lang="en-US" sz="4400" u="sng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86400" y="3048000"/>
            <a:ext cx="365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১। পারিবারিক প্রভাব।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ctg4bd201209151347688592_aj_l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066800"/>
            <a:ext cx="5029200" cy="50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</TotalTime>
  <Words>123</Words>
  <Application>Microsoft Office PowerPoint</Application>
  <PresentationFormat>On-screen Show (4:3)</PresentationFormat>
  <Paragraphs>35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শুভেচ্ছা</vt:lpstr>
      <vt:lpstr>   পরিচিতি </vt:lpstr>
      <vt:lpstr>Slide 3</vt:lpstr>
      <vt:lpstr>Slide 4</vt:lpstr>
      <vt:lpstr>Slide 5</vt:lpstr>
      <vt:lpstr>শিরোনাম </vt:lpstr>
      <vt:lpstr>শিখনফল </vt:lpstr>
      <vt:lpstr>Slide 8</vt:lpstr>
      <vt:lpstr>সন্ত্রাসের কারণ</vt:lpstr>
      <vt:lpstr>সন্ত্রাসের কারণ</vt:lpstr>
      <vt:lpstr>সন্ত্রাসের কারণ</vt:lpstr>
      <vt:lpstr>Slide 12</vt:lpstr>
      <vt:lpstr>মূল্যায়ণ </vt:lpstr>
      <vt:lpstr>বাড়ীর কাজ  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acer</cp:lastModifiedBy>
  <cp:revision>118</cp:revision>
  <dcterms:created xsi:type="dcterms:W3CDTF">2006-08-16T00:00:00Z</dcterms:created>
  <dcterms:modified xsi:type="dcterms:W3CDTF">2013-04-11T06:21:03Z</dcterms:modified>
</cp:coreProperties>
</file>